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5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29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LA\Desktop\на конференцію\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573" y="1"/>
            <a:ext cx="9154572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LLA\Desktop\на конференцію\1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LLA\Desktop\на конференцію\1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50" y="0"/>
            <a:ext cx="9124549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LLA\Desktop\на конференцію\1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8590" y="0"/>
            <a:ext cx="9192589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LLA\Desktop\на конференцію\1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66" y="0"/>
            <a:ext cx="914536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LLA\Desktop\на конференцію\1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LLA\Desktop\на конференцію\1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LLA\Desktop\на конференцію\1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LLA\Desktop\на конференцію\1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736" y="0"/>
            <a:ext cx="916273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LLA\Desktop\на конференцію\1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LLA\Desktop\на конференцію\1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846" y="0"/>
            <a:ext cx="911415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LLA\Desktop\на конференцію\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LLA\Desktop\на конференцію\2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4437" y="0"/>
            <a:ext cx="920843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ALLA\Desktop\на конференцію\2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18" y="0"/>
            <a:ext cx="913668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LLA\Desktop\на конференцію\2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ALLA\Desktop\на конференцію\2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ALLA\Desktop\на конференцію\2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66" y="0"/>
            <a:ext cx="914536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ALLA\Desktop\на конференцію\2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9143998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ALLA\Desktop\на конференцію\2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794" y="0"/>
            <a:ext cx="917679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LLA\Desktop\на конференцію\2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2" y="0"/>
            <a:ext cx="914178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ALLA\Desktop\на конференцію\2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72" y="1"/>
            <a:ext cx="9147072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ALLA\Desktop\на конференцію\2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LLA\Desktop\на конференцію\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ALLA\Desktop\на конференцію\3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8632" y="0"/>
            <a:ext cx="919263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ALLA\Desktop\на конференцію\3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014" y="0"/>
            <a:ext cx="9180014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ALLA\Desktop\на конференцію\3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794" y="0"/>
            <a:ext cx="917679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ALLA\Desktop\на конференцію\3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364" y="0"/>
            <a:ext cx="915936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ALLA\Desktop\на конференцію\3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ALLA\Desktop\на конференцію\3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ALLA\Desktop\на конференцію\3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ALLA\Desktop\на конференцію\3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LLA\Desktop\на конференцію\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LLA\Desktop\на конференцію\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752" y="1"/>
            <a:ext cx="9169751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LLA\Desktop\на конференцію\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LLA\Desktop\на конференцію\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156" y="1"/>
            <a:ext cx="9159156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LLA\Desktop\на конференцію\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146" y="1"/>
            <a:ext cx="9159145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LLA\Desktop\на конференцію\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3184" y="0"/>
            <a:ext cx="921718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0</Words>
  <PresentationFormat>Экран (4:3)</PresentationFormat>
  <Paragraphs>0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ALLA</dc:creator>
  <cp:lastModifiedBy>ALLA</cp:lastModifiedBy>
  <cp:revision>8</cp:revision>
  <dcterms:created xsi:type="dcterms:W3CDTF">2017-06-14T13:39:26Z</dcterms:created>
  <dcterms:modified xsi:type="dcterms:W3CDTF">2017-06-14T14:11:48Z</dcterms:modified>
</cp:coreProperties>
</file>